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09" autoAdjust="0"/>
    <p:restoredTop sz="94660"/>
  </p:normalViewPr>
  <p:slideViewPr>
    <p:cSldViewPr snapToGrid="0">
      <p:cViewPr varScale="1">
        <p:scale>
          <a:sx n="68" d="100"/>
          <a:sy n="68" d="100"/>
        </p:scale>
        <p:origin x="8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1B8F6C-C036-213C-81C5-95FBCBF77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A9903D2-09C6-19E6-3C80-5E2DB3846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95DEF63-D0A4-75AE-D5EB-E2973B66E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0987705-D278-EB6B-78AF-371056AED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C045E89-A68E-D3F6-3498-4FB4A506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9027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4244279-313F-B0BF-1337-81AE1C3F3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D4BE51C-696C-7644-ECDE-011A6C40F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BEB51D9-4B72-1CAD-4218-0F465E9F7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46B869C-12F2-4242-EC93-A578C4525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551262-9432-7E99-F235-46C2FDDB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696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918D935-77A7-057E-E8B1-567BFE743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A07F7FA-92CA-23CD-5CA2-1E911722D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050373F-3F45-2472-5B67-DE0D22D47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616479-7C3D-2567-01CA-2E363146E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F1E4A48-A5DE-7AF4-0636-5B3C9EFD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841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72CFF2-D21F-F9D2-C333-EAC436C5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40743E3-58BD-F1F5-E291-122181709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7E6941-5CA2-13D4-A491-4C9F0DDD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77ABED2-901D-9424-41D8-7F193D390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3BC72BA-B5CF-C365-7BCB-9F2BE3FF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791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30CBDF-F682-32AE-B249-178ACD963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8CF3099-AB7B-23B5-DFB0-5D59988A3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58EC19-1BFF-09AF-9A6E-E42E5409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374673-215B-7E14-DF81-896183BA0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C9F4592-2ECA-3211-67BE-4DBB216A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7504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B670DA-CC96-8DE7-726E-89887DC84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AEEC33-4FF0-AFF1-E4CD-961AD65F03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E1FFC8F-5EBB-19BA-7E4B-E64F533F2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640ACF0-6537-FBC3-429B-E9D04B37F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D4865F4-3CC5-7D8A-03F0-08DFD8E4C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BA6F9E6-B3EA-0C95-8BB4-AD36D6EA5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000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F80360-62A4-3B98-2860-7660ED6EA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4E66371-DB2E-17FE-F7CC-9F2B91AC5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547BFCD-AFB6-77C3-5F0E-280D09809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ED6BAEC-9995-7678-CAFC-F577BC1547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08C64B3-2B9F-92D6-DD5D-9AAE858A0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F10B87E-27E9-93AF-C178-52D118D24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AFC2DB3-DD6F-D325-49CF-5718B580F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432788D4-CC4F-D5FB-C819-63091FF57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56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A36317-9708-4783-A465-CE1E92949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2807B6F-A381-9966-E15C-2A07C3B1E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75BF5E2-23AF-BF65-9453-919324BFC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A4F3C0F-9199-BC30-0FA8-10AEB05FB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446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0CE634C-C453-FA4F-674F-73109F060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21988FB-DA64-75C8-8A82-9553F8828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0E3AD90-61E9-051A-D7A1-69A5D18FB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579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6367EF5-9893-DFC4-0A72-5B97AA226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A91C76B-81C3-B8FA-6AD2-BA383E5E2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C41CE3B-E31E-56DE-A52E-134B17A51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079C785-D030-25D0-496F-E7178225B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7E5ADF0-5B93-DE29-1988-F9376C344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B470131-E37E-04C8-0EB6-FE5DDB0B4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3787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DB7E0-6600-3C96-667F-9AEE9440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6464A04-9EE7-C829-DB13-6B8217AF58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44DC04D-3B43-71E6-662A-E2CA5FA16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2548922-12A5-6249-0535-7D97D93A7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01B9D82-5863-F536-9E82-86111959C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E3DCCBF-B23D-A44D-B940-82C095CDD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578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30EB58C-A14D-7E37-114E-854D43819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CEBA7E0-AF27-FA5D-0DCE-A95EA634B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4E92373-2F7A-F23E-53B2-BA82D979F4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9D471-3F4F-4340-8F08-F24063A029AB}" type="datetimeFigureOut">
              <a:rPr lang="ar-SA" smtClean="0"/>
              <a:t>02/01/48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1B8F3BA-FF5D-38CD-F834-FBEFB333A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0120079-CB07-ED08-B539-0BCA93A20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08FF9-FC56-4C50-8DE2-320FEA0D43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953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57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2E5909-69D9-647A-0C6D-50E7A2D23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81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AAE643-5165-F985-3BF7-73585DF65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315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D178D1-13CE-CC33-E461-6AB638F69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668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4B0E86-6839-CC20-45AF-BEDB5CD68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3103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BDE482-2B25-B2A3-B7ED-F2DE6B2FB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778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92643B-A277-FDB7-C293-F24461DE4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764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604F4-B99F-B10B-19D6-2AD327DD9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831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2CCEBA-EF72-7400-9BF1-292523265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484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478ABA-CFA1-AC7D-0AEB-879F508FD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096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8459E5-BF1A-15AB-E021-62CC75B5D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355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BD30C8-F6A5-A366-C21D-47C6DA986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688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9DA30-69C5-E181-B16D-585BE6BB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760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ED303F-7870-2D3A-B288-E04FC2AA9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007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796CB2-BFA3-9297-F626-32BAB78F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057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81053-A242-FBBB-F9FB-BB33FF3E0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2797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0BB4AF-8CCE-0CE3-4977-67C6BFC3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3405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8C5825-F2FE-FD48-B315-ECA40B9CD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596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2D5443-F72B-8AF0-0FD2-EF1AFC5F1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670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FE0DFD-5DE3-7849-B486-9865EC249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051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EF0DD0-121C-C9E9-69DB-EE0EBE966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638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1AEA79-57E6-4D44-1306-99837D6F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155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63FA20-1638-C0AE-9CA6-6CC3A1CB3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558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026D6B-FB8F-9948-93A5-51C39FC9F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974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46BF0D-5CB1-98EC-03FC-56CB6BFED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411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03E31F-5C54-AE76-831D-EF4963819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536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EDC71E-46FD-D295-2489-A1E5D5B01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374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8D482C-0200-6CCF-F258-49AF12B0C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28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6E0B78-5231-5512-AD0F-06A737085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5179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07587A-F69A-B51B-92F5-EF4B6E47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379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4AA48-35EA-8792-81E2-38EB4A12D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398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24394F-8709-708C-B07F-B200B32D5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5024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32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GABY KELABI</dc:creator>
  <cp:lastModifiedBy>GABY KELABI</cp:lastModifiedBy>
  <cp:revision>1</cp:revision>
  <dcterms:created xsi:type="dcterms:W3CDTF">2026-06-17T08:00:22Z</dcterms:created>
  <dcterms:modified xsi:type="dcterms:W3CDTF">2026-06-17T08:00:42Z</dcterms:modified>
</cp:coreProperties>
</file>